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85" r:id="rId3"/>
    <p:sldId id="257" r:id="rId4"/>
    <p:sldId id="286" r:id="rId5"/>
    <p:sldId id="289" r:id="rId6"/>
    <p:sldId id="287" r:id="rId7"/>
    <p:sldId id="259" r:id="rId8"/>
    <p:sldId id="261" r:id="rId9"/>
    <p:sldId id="262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8" r:id="rId28"/>
    <p:sldId id="290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1317CAE9-3663-48E1-9C31-2EB96DD4D11F}">
          <p14:sldIdLst>
            <p14:sldId id="256"/>
            <p14:sldId id="285"/>
            <p14:sldId id="257"/>
            <p14:sldId id="286"/>
            <p14:sldId id="289"/>
            <p14:sldId id="287"/>
            <p14:sldId id="259"/>
            <p14:sldId id="261"/>
            <p14:sldId id="262"/>
            <p14:sldId id="264"/>
            <p14:sldId id="265"/>
            <p14:sldId id="267"/>
            <p14:sldId id="268"/>
            <p14:sldId id="269"/>
            <p14:sldId id="270"/>
            <p14:sldId id="272"/>
            <p14:sldId id="273"/>
            <p14:sldId id="274"/>
            <p14:sldId id="275"/>
            <p14:sldId id="276"/>
            <p14:sldId id="278"/>
            <p14:sldId id="279"/>
            <p14:sldId id="280"/>
            <p14:sldId id="281"/>
            <p14:sldId id="282"/>
            <p14:sldId id="283"/>
            <p14:sldId id="288"/>
            <p14:sldId id="290"/>
          </p14:sldIdLst>
        </p14:section>
        <p14:section name="Раздел без заголовка" id="{E8FF67B4-EC04-4AE9-8F84-2AF7E2792595}">
          <p14:sldIdLst/>
        </p14:section>
        <p14:section name="Раздел без заголовка" id="{43FCE621-624F-4E4C-A183-EDE454E00EA2}">
          <p14:sldIdLst/>
        </p14:section>
        <p14:section name="Раздел без заголовка" id="{AD22DA3E-3278-4860-8EB4-CB716B0FA975}">
          <p14:sldIdLst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92" autoAdjust="0"/>
  </p:normalViewPr>
  <p:slideViewPr>
    <p:cSldViewPr>
      <p:cViewPr>
        <p:scale>
          <a:sx n="111" d="100"/>
          <a:sy n="111" d="100"/>
        </p:scale>
        <p:origin x="-28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68" y="-4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546951215182864"/>
          <c:y val="9.081527347781225E-2"/>
          <c:w val="0.49650586113615891"/>
          <c:h val="0.909184726522187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Воронка</c:v>
                </c:pt>
                <c:pt idx="1">
                  <c:v>Пульсация</c:v>
                </c:pt>
                <c:pt idx="2">
                  <c:v>Туннель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</c:v>
                </c:pt>
                <c:pt idx="1">
                  <c:v>11</c:v>
                </c:pt>
                <c:pt idx="2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/>
            </a:pPr>
            <a:endParaRPr lang="ru-RU"/>
          </a:p>
        </c:txPr>
      </c:legendEntry>
      <c:layout>
        <c:manualLayout>
          <c:xMode val="edge"/>
          <c:yMode val="edge"/>
          <c:x val="0.74223177800722717"/>
          <c:y val="6.6594873296906415E-2"/>
          <c:w val="0.25484251154043031"/>
          <c:h val="0.84275957974366489"/>
        </c:manualLayout>
      </c:layout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7004556722076405"/>
          <c:y val="3.7224277728076821E-2"/>
          <c:w val="0.53240740740740744"/>
          <c:h val="0.9126984126984136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 почуствовали эффект иллюзии</c:v>
                </c:pt>
                <c:pt idx="1">
                  <c:v>Спираль</c:v>
                </c:pt>
                <c:pt idx="2">
                  <c:v>Сдвинутые ступени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1</c:v>
                </c:pt>
                <c:pt idx="2">
                  <c:v>8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70820720326625841"/>
          <c:y val="0.14693229244675826"/>
          <c:w val="0.28021872265966774"/>
          <c:h val="0.69328288123449089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1.0011248593925759E-3"/>
          <c:w val="0.627602708694731"/>
          <c:h val="0.910696162979627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Не увидели иллюзию</c:v>
                </c:pt>
                <c:pt idx="1">
                  <c:v>Круги</c:v>
                </c:pt>
                <c:pt idx="2">
                  <c:v>Спираль</c:v>
                </c:pt>
                <c:pt idx="3">
                  <c:v>Спираль и круги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5759652436279012"/>
          <c:w val="0.5922174341620331"/>
          <c:h val="0.7869158543787533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9"/>
          <c:cat>
            <c:strRef>
              <c:f>Лист1!$A$2</c:f>
              <c:strCache>
                <c:ptCount val="1"/>
                <c:pt idx="0">
                  <c:v>Первая картинка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</c:ser>
        <c:dLbls/>
        <c:firstSliceAng val="0"/>
      </c:pieChart>
    </c:plotArea>
    <c:legend>
      <c:legendPos val="r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97C35-68EE-4D09-BE8F-6996C8FDE7E6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B9098-A052-4837-AB8A-D51E6FC69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112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2529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0338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3557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7803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7695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89817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824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2553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3120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3057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9461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1234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38484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60805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2115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683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581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3707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7594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2376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931899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0030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177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544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3177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иллюзии движения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3533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9893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930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9098-A052-4837-AB8A-D51E6FC69EE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0903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3836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40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336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88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080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044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423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715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221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95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059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786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im-possible.info/russian/articles/reut_imp/" TargetMode="External"/><Relationship Id="rId3" Type="http://schemas.openxmlformats.org/officeDocument/2006/relationships/hyperlink" Target="http://ppt4web.ru/geometrija/mir-nevozmozhnykh-figur.html" TargetMode="External"/><Relationship Id="rId7" Type="http://schemas.openxmlformats.org/officeDocument/2006/relationships/hyperlink" Target="http://obychnogo.net/opticheskie-illyuzii-zritelnye-iskazheniya" TargetMode="External"/><Relationship Id="rId12" Type="http://schemas.openxmlformats.org/officeDocument/2006/relationships/hyperlink" Target="http://www.illuzi.ru/illusion/popular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agram.com.ua/illusions/2.shtml" TargetMode="External"/><Relationship Id="rId11" Type="http://schemas.openxmlformats.org/officeDocument/2006/relationships/hyperlink" Target="http://megabook.ru/article/%D0%97%D1%80%D0%B8%D1%82%D0%B5%D0%BB%D1%8C%D0%BD%D1%8B%D0%B5%20%D0%B8%D0%BB%D0%BB%D1%8E%D0%B7%D0%B8%D0%B8" TargetMode="External"/><Relationship Id="rId5" Type="http://schemas.openxmlformats.org/officeDocument/2006/relationships/hyperlink" Target="http://www.psy.msu.ru/illusion/size.html" TargetMode="External"/><Relationship Id="rId10" Type="http://schemas.openxmlformats.org/officeDocument/2006/relationships/hyperlink" Target="https://ru.wikipedia.org/wiki/%D0%97%D1%80%D0%B5%D0%BD%D0%B8%D0%B5_%D1%87%D0%B5%D0%BB%D0%BE%D0%B2%D0%B5%D0%BA%D0%B0" TargetMode="External"/><Relationship Id="rId4" Type="http://schemas.openxmlformats.org/officeDocument/2006/relationships/hyperlink" Target="http://www.pressmaket.ru/illuzii.html" TargetMode="External"/><Relationship Id="rId9" Type="http://schemas.openxmlformats.org/officeDocument/2006/relationships/hyperlink" Target="https://ru.wikipedia.org/wiki/%D0%9E%D0%BF%D1%82%D0%B8%D1%87%D0%B5%D1%81%D0%BA%D0%B0%D1%8F_%D0%B8%D0%BB%D0%BB%D1%8E%D0%B7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844408" cy="749945"/>
          </a:xfrm>
        </p:spPr>
        <p:txBody>
          <a:bodyPr>
            <a:no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Геометрические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иллюзии</a:t>
            </a:r>
            <a:r>
              <a:rPr lang="ru-RU" sz="7200" dirty="0" smtClean="0"/>
              <a:t/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3096344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Иванова Лариса Анатольевна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учитель алгебры и геометрии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Работу выполнил             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Афанасьев Юрий Владимирович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Савельев Павел Дмитриевич</a:t>
            </a:r>
          </a:p>
          <a:p>
            <a:pPr algn="r"/>
            <a:r>
              <a:rPr lang="ru-RU" sz="55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класс     8 «Б»</a:t>
            </a:r>
          </a:p>
          <a:p>
            <a:pPr algn="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  <a:p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Санкт – Петербург</a:t>
            </a:r>
          </a:p>
          <a:p>
            <a:r>
              <a:rPr lang="ru-RU" sz="3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5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параллельность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03648" y="1268760"/>
            <a:ext cx="63971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895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Картинки по запросу иллюзии параллельности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75656" y="836712"/>
            <a:ext cx="6519600" cy="526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47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иллюзия размера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980728"/>
            <a:ext cx="468000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1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иллюзия размера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15616" y="1124744"/>
            <a:ext cx="6624736" cy="524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209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upload.wikimedia.org/wikipedia/commons/thumb/6/6b/Bezold_Effect.svg/120px-Bezold_Effect.svg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979712" y="1268760"/>
            <a:ext cx="5104800" cy="417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337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Картинки по запросу иллюзии искажения цвета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835696" y="1052736"/>
            <a:ext cx="5112000" cy="480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923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Неправильный слон. Рисунок Роджера Шепарда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75656" y="1124744"/>
            <a:ext cx="6123600" cy="52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902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иллюзия формы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23728" y="1124744"/>
            <a:ext cx="4971600" cy="478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512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иллюзии в архитектуре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5328592" cy="49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ллюзии в архитектур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1592" y="1052736"/>
            <a:ext cx="3672408" cy="50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8737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://im-possible.info/images/articles/real/ifaa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3690000" cy="49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-possible.info/images/articles/real/ifaa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80728"/>
            <a:ext cx="37116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-possible.info/images/articles/real/ifaa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501008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1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15875">
              <a:buNone/>
            </a:pPr>
            <a:r>
              <a:rPr lang="ru-RU" i="1" u="sng" dirty="0" smtClean="0"/>
              <a:t>Цель </a:t>
            </a:r>
            <a:r>
              <a:rPr lang="ru-RU" i="1" u="sng" dirty="0"/>
              <a:t>работы</a:t>
            </a:r>
            <a:r>
              <a:rPr lang="ru-RU" u="sng" dirty="0"/>
              <a:t> </a:t>
            </a:r>
            <a:r>
              <a:rPr lang="ru-RU" dirty="0"/>
              <a:t>– познакомиться с эффектом, который геометрические иллюзии оказывают на восприятие человека. При подготовке проекта мы поставили для себя </a:t>
            </a:r>
            <a:r>
              <a:rPr lang="ru-RU" i="1" u="sng" dirty="0"/>
              <a:t>следующие задачи</a:t>
            </a:r>
            <a:r>
              <a:rPr lang="ru-RU" dirty="0"/>
              <a:t>: с помощью литературы и интернет - ресурсов произвести накопление </a:t>
            </a:r>
            <a:r>
              <a:rPr lang="ru-RU" dirty="0" smtClean="0"/>
              <a:t>материала</a:t>
            </a:r>
            <a:r>
              <a:rPr lang="en-US" dirty="0" smtClean="0"/>
              <a:t>,</a:t>
            </a:r>
            <a:r>
              <a:rPr lang="ru-RU" dirty="0" smtClean="0"/>
              <a:t>  </a:t>
            </a:r>
            <a:r>
              <a:rPr lang="ru-RU" dirty="0"/>
              <a:t>провести опрос  </a:t>
            </a:r>
            <a:r>
              <a:rPr lang="ru-RU" dirty="0" smtClean="0"/>
              <a:t>одноклассников, </a:t>
            </a:r>
            <a:r>
              <a:rPr lang="ru-RU" dirty="0"/>
              <a:t>используя собранную информацию, проанализировать каждый вид геометрических иллюзий.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95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иллюзии в одежде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11560" y="1124744"/>
            <a:ext cx="185189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7" descr="Картинки по запросу геометрические иллюзии в моде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7600" y="1196752"/>
            <a:ext cx="602688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200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иллюзии в рекламе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58" y="2204864"/>
            <a:ext cx="4636800" cy="27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ллюзии в реклам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77260"/>
            <a:ext cx="4075200" cy="36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14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Картинки по запросу все фигуры теста роршаха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87624" y="1124744"/>
            <a:ext cx="678495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731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p.vk.me/c638021/v638021579/28131/Z-WRoYAnt2c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4206240" cy="279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125921492"/>
              </p:ext>
            </p:extLst>
          </p:nvPr>
        </p:nvGraphicFramePr>
        <p:xfrm>
          <a:off x="4499992" y="1628800"/>
          <a:ext cx="434082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0377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p.vk.me/c638021/v638021579/28146/yGkPzPm8ri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0"/>
            <a:ext cx="5097600" cy="311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769806785"/>
              </p:ext>
            </p:extLst>
          </p:nvPr>
        </p:nvGraphicFramePr>
        <p:xfrm>
          <a:off x="1619672" y="3068960"/>
          <a:ext cx="583264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2881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p.vk.me/c638021/v638021579/2813f/8HZy8sa8Fbg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3848400" cy="38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333533807"/>
              </p:ext>
            </p:extLst>
          </p:nvPr>
        </p:nvGraphicFramePr>
        <p:xfrm>
          <a:off x="4283968" y="1196752"/>
          <a:ext cx="4644008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4822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p.vk.me/c638021/v638021579/28138/nqX7v-8OWTU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548680"/>
            <a:ext cx="5486400" cy="273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209686433"/>
              </p:ext>
            </p:extLst>
          </p:nvPr>
        </p:nvGraphicFramePr>
        <p:xfrm>
          <a:off x="2195736" y="3356992"/>
          <a:ext cx="482453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6790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Заключение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Итак, мы ознакомились с различными видами геометрических иллюзий. В процессе изучения каждой группы иллюзий было выявлено, что биологические причины их возникновения различны и обуславливаются происходящими при наблюдении изменениями в процессе зрительного восприятия. Большинство психологических причин восприятия сводится к тому, что мозг, стараясь придать иллюзии вид какого-либо привычного глазу объекта сам создаёт эффект иллюзии. Результаты опроса подтвердили нашу точку зрения о том, что эффект иллюзий каждого конкретного вида – уникален. Они выявили, что большинство людей способно воспринимать геометрические иллюзии и распознавать их эффект.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130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2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mtClean="0">
                <a:hlinkClick r:id="rId3"/>
              </a:rPr>
              <a:t>http</a:t>
            </a:r>
            <a:r>
              <a:rPr lang="ru-RU" smtClean="0">
                <a:hlinkClick r:id="rId3"/>
              </a:rPr>
              <a:t>://</a:t>
            </a:r>
            <a:r>
              <a:rPr lang="en-US" smtClean="0">
                <a:hlinkClick r:id="rId3"/>
              </a:rPr>
              <a:t>ppt</a:t>
            </a:r>
            <a:r>
              <a:rPr lang="ru-RU" smtClean="0">
                <a:hlinkClick r:id="rId3"/>
              </a:rPr>
              <a:t>4</a:t>
            </a:r>
            <a:r>
              <a:rPr lang="en-US" smtClean="0">
                <a:hlinkClick r:id="rId3"/>
              </a:rPr>
              <a:t>web</a:t>
            </a:r>
            <a:r>
              <a:rPr lang="ru-RU" smtClean="0">
                <a:hlinkClick r:id="rId3"/>
              </a:rPr>
              <a:t>.</a:t>
            </a:r>
            <a:r>
              <a:rPr lang="en-US" smtClean="0">
                <a:hlinkClick r:id="rId3"/>
              </a:rPr>
              <a:t>ru</a:t>
            </a:r>
            <a:r>
              <a:rPr lang="ru-RU" smtClean="0">
                <a:hlinkClick r:id="rId3"/>
              </a:rPr>
              <a:t>/</a:t>
            </a:r>
            <a:r>
              <a:rPr lang="en-US" smtClean="0">
                <a:hlinkClick r:id="rId3"/>
              </a:rPr>
              <a:t>geometrija</a:t>
            </a:r>
            <a:r>
              <a:rPr lang="ru-RU" smtClean="0">
                <a:hlinkClick r:id="rId3"/>
              </a:rPr>
              <a:t>/</a:t>
            </a:r>
            <a:r>
              <a:rPr lang="en-US" smtClean="0">
                <a:hlinkClick r:id="rId3"/>
              </a:rPr>
              <a:t>mir</a:t>
            </a:r>
            <a:r>
              <a:rPr lang="ru-RU" smtClean="0">
                <a:hlinkClick r:id="rId3"/>
              </a:rPr>
              <a:t>-</a:t>
            </a:r>
            <a:r>
              <a:rPr lang="en-US" smtClean="0">
                <a:hlinkClick r:id="rId3"/>
              </a:rPr>
              <a:t>nevozmozhnykh</a:t>
            </a:r>
            <a:r>
              <a:rPr lang="ru-RU" smtClean="0">
                <a:hlinkClick r:id="rId3"/>
              </a:rPr>
              <a:t>-</a:t>
            </a:r>
            <a:r>
              <a:rPr lang="en-US" smtClean="0">
                <a:hlinkClick r:id="rId3"/>
              </a:rPr>
              <a:t>figur</a:t>
            </a:r>
            <a:r>
              <a:rPr lang="ru-RU" smtClean="0">
                <a:hlinkClick r:id="rId3"/>
              </a:rPr>
              <a:t>.</a:t>
            </a:r>
            <a:r>
              <a:rPr lang="en-US" smtClean="0">
                <a:hlinkClick r:id="rId3"/>
              </a:rPr>
              <a:t>html</a:t>
            </a:r>
            <a:endParaRPr lang="ru-RU" smtClean="0"/>
          </a:p>
          <a:p>
            <a:r>
              <a:rPr lang="ru-RU" smtClean="0">
                <a:hlinkClick r:id="rId4"/>
              </a:rPr>
              <a:t>http://www.pressmaket.ru/illuzii.html</a:t>
            </a:r>
            <a:endParaRPr lang="ru-RU" smtClean="0"/>
          </a:p>
          <a:p>
            <a:r>
              <a:rPr lang="ru-RU" smtClean="0">
                <a:hlinkClick r:id="rId5"/>
              </a:rPr>
              <a:t>http://www.psy.msu.ru/illusion/size.html</a:t>
            </a:r>
            <a:endParaRPr lang="ru-RU" smtClean="0"/>
          </a:p>
          <a:p>
            <a:r>
              <a:rPr lang="ru-RU" smtClean="0">
                <a:hlinkClick r:id="rId6"/>
              </a:rPr>
              <a:t>http://www.diagram.com.ua/illusions/2.shtml</a:t>
            </a:r>
            <a:endParaRPr lang="ru-RU" smtClean="0"/>
          </a:p>
          <a:p>
            <a:r>
              <a:rPr lang="ru-RU" smtClean="0">
                <a:hlinkClick r:id="rId7"/>
              </a:rPr>
              <a:t>http://obychnogo.net/opticheskie-illyuzii-zritelnye-iskazheniya</a:t>
            </a:r>
            <a:endParaRPr lang="ru-RU" smtClean="0"/>
          </a:p>
          <a:p>
            <a:r>
              <a:rPr lang="ru-RU" smtClean="0">
                <a:hlinkClick r:id="rId8"/>
              </a:rPr>
              <a:t>http://im-possible.info/russian/articles/reut_imp/</a:t>
            </a:r>
            <a:endParaRPr lang="ru-RU" smtClean="0"/>
          </a:p>
          <a:p>
            <a:r>
              <a:rPr lang="ru-RU" smtClean="0">
                <a:hlinkClick r:id="rId9"/>
              </a:rPr>
              <a:t>https://ru.wikipedia.org/wiki/%D0%9E%D0%BF%D1%82%D0%B8%D1%87%D0%B5%D1%81%D0%BA%D0%B0%D1%8F_%D0%B8%D0%BB%D0%BB%D1%8E%D0%B7%D0%B8%D1%8F#.D0.9E.D0.B1.D0.BC.D0.B0.D0.BD_.D0.B7.D1.80.D0.B5.D0.BD.D0.B8.D1.8F</a:t>
            </a:r>
            <a:endParaRPr lang="ru-RU" smtClean="0"/>
          </a:p>
          <a:p>
            <a:r>
              <a:rPr lang="ru-RU" smtClean="0">
                <a:hlinkClick r:id="rId10"/>
              </a:rPr>
              <a:t>https://ru.wikipedia.org/wiki/%D0%97%D1%80%D0%B5%D0%BD%D0%B8%D0%B5_%D1%87%D0%B5%D0%BB%D0%BE%D0%B2%D0%B5%D0%BA%D0%B0</a:t>
            </a:r>
            <a:endParaRPr lang="ru-RU" smtClean="0"/>
          </a:p>
          <a:p>
            <a:r>
              <a:rPr lang="ru-RU" smtClean="0">
                <a:hlinkClick r:id="rId11"/>
              </a:rPr>
              <a:t>http://megabook.ru/article/%D0%97%D1%80%D0%B8%D1%82%D0%B5%D0%BB%D1%8C%D0%BD%D1%8B%D0%B5%20%D0%B8%D0%BB%D0%BB%D1%8E%D0%B7%D0%B8%D0%B8</a:t>
            </a:r>
            <a:endParaRPr lang="ru-RU" smtClean="0"/>
          </a:p>
          <a:p>
            <a:r>
              <a:rPr lang="ru-RU" smtClean="0">
                <a:hlinkClick r:id="rId12"/>
              </a:rPr>
              <a:t>http://www.illuzi.ru/illusion/popular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625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20891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94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Картинки по запросу все фигуры теста роршаха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51520" y="620688"/>
            <a:ext cx="396044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Картинки по запросу обла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548680"/>
            <a:ext cx="4354609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20891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0792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/>
              <a:t>Типы иллюзий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ллюзии движения</a:t>
            </a:r>
          </a:p>
          <a:p>
            <a:r>
              <a:rPr lang="ru-RU" dirty="0" smtClean="0"/>
              <a:t>Иллюзии параллельности</a:t>
            </a:r>
          </a:p>
          <a:p>
            <a:r>
              <a:rPr lang="ru-RU" dirty="0" smtClean="0"/>
              <a:t>Иллюзии искажения размера</a:t>
            </a:r>
          </a:p>
          <a:p>
            <a:r>
              <a:rPr lang="ru-RU" dirty="0" smtClean="0"/>
              <a:t>Иллюзии </a:t>
            </a:r>
            <a:r>
              <a:rPr lang="ru-RU" dirty="0"/>
              <a:t>искажения цвета и контраста </a:t>
            </a:r>
            <a:endParaRPr lang="ru-RU" dirty="0" smtClean="0"/>
          </a:p>
          <a:p>
            <a:r>
              <a:rPr lang="ru-RU" dirty="0"/>
              <a:t>невозможные фигуры</a:t>
            </a:r>
          </a:p>
        </p:txBody>
      </p:sp>
    </p:spTree>
    <p:extLst>
      <p:ext uri="{BB962C8B-B14F-4D97-AF65-F5344CB8AC3E}">
        <p14:creationId xmlns:p14="http://schemas.microsoft.com/office/powerpoint/2010/main" xmlns="" val="2777420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cs7056.vk.me/c638021/v638021579/28131/Z-WRoYAnt2c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52736"/>
            <a:ext cx="6912768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495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Картинки по запросу иллюзии движения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71600" y="1052736"/>
            <a:ext cx="731173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84836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upload.wikimedia.org/wikipedia/commons/thumb/b/b1/Revolving_circles.svg/120px-Revolving_circles.svg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23728" y="980728"/>
            <a:ext cx="5104800" cy="51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554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117</TotalTime>
  <Words>271</Words>
  <Application>Microsoft Office PowerPoint</Application>
  <PresentationFormat>Экран (4:3)</PresentationFormat>
  <Paragraphs>65</Paragraphs>
  <Slides>29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Геометрические иллюзии </vt:lpstr>
      <vt:lpstr>Цели и задачи</vt:lpstr>
      <vt:lpstr>Слайд 3</vt:lpstr>
      <vt:lpstr>Слайд 4</vt:lpstr>
      <vt:lpstr>Слайд 5</vt:lpstr>
      <vt:lpstr>Типы иллюзий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Заключение </vt:lpstr>
      <vt:lpstr>Спасибо за внимание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иллюзии</dc:title>
  <dc:creator>Dima</dc:creator>
  <cp:lastModifiedBy>1</cp:lastModifiedBy>
  <cp:revision>30</cp:revision>
  <dcterms:created xsi:type="dcterms:W3CDTF">2017-02-26T17:13:16Z</dcterms:created>
  <dcterms:modified xsi:type="dcterms:W3CDTF">2017-03-03T09:44:33Z</dcterms:modified>
</cp:coreProperties>
</file>